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9C58BC-8B34-4FDD-8D84-887A507109E2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4DA1D-2FBA-40E6-84C7-76CD4392D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646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64"/>
            <a:ext cx="4578351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332657"/>
            <a:ext cx="2808312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i="1" dirty="0" smtClean="0">
                <a:solidFill>
                  <a:srgbClr val="FF0000"/>
                </a:solidFill>
              </a:rPr>
              <a:t>Режиссерская игра «МЫ</a:t>
            </a:r>
            <a:r>
              <a:rPr lang="ru-RU" sz="1300" b="1" i="1" dirty="0">
                <a:solidFill>
                  <a:srgbClr val="FF0000"/>
                </a:solidFill>
              </a:rPr>
              <a:t> ИДЕМ НА ДЕНЬ РОЖДЕНИЯ».</a:t>
            </a:r>
          </a:p>
          <a:p>
            <a:r>
              <a:rPr lang="ru-RU" sz="1300" dirty="0" smtClean="0"/>
              <a:t>Цель: </a:t>
            </a:r>
            <a:r>
              <a:rPr lang="ru-RU" sz="1300" dirty="0"/>
              <a:t>Закреплять и развивать у детей умения и навыки безопасного поведения в окружающей дорожно-транспортной среде.</a:t>
            </a:r>
          </a:p>
          <a:p>
            <a:r>
              <a:rPr lang="ru-RU" sz="1300" dirty="0" smtClean="0"/>
              <a:t>Задачи:</a:t>
            </a:r>
            <a:endParaRPr lang="ru-RU" sz="1300" dirty="0"/>
          </a:p>
          <a:p>
            <a:r>
              <a:rPr lang="ru-RU" sz="1300" dirty="0"/>
              <a:t>1. Закреплять навыки и стремления к соблюдению правил безопасного поведения на улице. Закреплять </a:t>
            </a:r>
            <a:r>
              <a:rPr lang="ru-RU" sz="1300" u="sng" dirty="0"/>
              <a:t>понятия</a:t>
            </a:r>
            <a:r>
              <a:rPr lang="ru-RU" sz="1300" dirty="0"/>
              <a:t>: дорога, тротуар, проезжая часть, улица, светофор.</a:t>
            </a:r>
          </a:p>
          <a:p>
            <a:r>
              <a:rPr lang="ru-RU" sz="1300" dirty="0"/>
              <a:t>2. Закреплять и формировать у детей целостное восприятие окружающей дорожной среды, наблюдательность, внимание, мышление, речь</a:t>
            </a:r>
            <a:r>
              <a:rPr lang="ru-RU" sz="1300" dirty="0" smtClean="0"/>
              <a:t>.</a:t>
            </a:r>
            <a:r>
              <a:rPr lang="ru-RU" sz="1300" b="1" dirty="0"/>
              <a:t> </a:t>
            </a:r>
            <a:endParaRPr lang="ru-RU" sz="1300" b="1" dirty="0" smtClean="0"/>
          </a:p>
          <a:p>
            <a:endParaRPr lang="ru-RU" sz="1300" b="1" dirty="0"/>
          </a:p>
          <a:p>
            <a:endParaRPr lang="ru-RU" sz="1300" b="1" dirty="0" smtClean="0"/>
          </a:p>
          <a:p>
            <a:r>
              <a:rPr lang="ru-RU" sz="1300" dirty="0" smtClean="0">
                <a:solidFill>
                  <a:srgbClr val="FF0000"/>
                </a:solidFill>
              </a:rPr>
              <a:t>Д\И</a:t>
            </a:r>
            <a:r>
              <a:rPr lang="ru-RU" sz="1300" b="1" dirty="0">
                <a:solidFill>
                  <a:srgbClr val="FF0000"/>
                </a:solidFill>
              </a:rPr>
              <a:t> </a:t>
            </a:r>
            <a:r>
              <a:rPr lang="ru-RU" sz="1300" b="1" i="1" dirty="0">
                <a:solidFill>
                  <a:srgbClr val="FF0000"/>
                </a:solidFill>
              </a:rPr>
              <a:t>«Бабушкин коврик»</a:t>
            </a:r>
            <a:endParaRPr lang="ru-RU" sz="1300" b="1" dirty="0">
              <a:solidFill>
                <a:srgbClr val="FF0000"/>
              </a:solidFill>
            </a:endParaRPr>
          </a:p>
          <a:p>
            <a:r>
              <a:rPr lang="ru-RU" sz="1300" dirty="0"/>
              <a:t>Игра развивает воображение и фантазию.</a:t>
            </a:r>
          </a:p>
          <a:p>
            <a:r>
              <a:rPr lang="ru-RU" sz="1300" u="sng" dirty="0"/>
              <a:t>Задание</a:t>
            </a:r>
            <a:r>
              <a:rPr lang="ru-RU" sz="1300" dirty="0"/>
              <a:t>: Бабушка вяжет коврик определённой формы </a:t>
            </a:r>
            <a:r>
              <a:rPr lang="ru-RU" sz="1300" i="1" dirty="0"/>
              <a:t>(прямоугольный или квадратный)</a:t>
            </a:r>
            <a:r>
              <a:rPr lang="ru-RU" sz="1300" dirty="0"/>
              <a:t>. Выложить коврик, составляя красивые сочетания цветов или чередуя цвета по заданию.</a:t>
            </a:r>
          </a:p>
          <a:p>
            <a:endParaRPr lang="ru-RU" sz="1200" dirty="0"/>
          </a:p>
          <a:p>
            <a:endParaRPr lang="ru-RU" sz="1300" b="1" dirty="0"/>
          </a:p>
          <a:p>
            <a:endParaRPr lang="ru-RU" sz="1300" b="1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0" y="1"/>
            <a:ext cx="4578351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508104" y="332657"/>
            <a:ext cx="2952328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i="1" dirty="0">
                <a:solidFill>
                  <a:srgbClr val="FF0000"/>
                </a:solidFill>
              </a:rPr>
              <a:t>Игра-</a:t>
            </a:r>
            <a:r>
              <a:rPr lang="ru-RU" sz="1300" b="1" i="1" dirty="0" err="1">
                <a:solidFill>
                  <a:srgbClr val="FF0000"/>
                </a:solidFill>
              </a:rPr>
              <a:t>бродилка</a:t>
            </a:r>
            <a:r>
              <a:rPr lang="ru-RU" sz="1300" b="1" i="1" dirty="0">
                <a:solidFill>
                  <a:srgbClr val="FF0000"/>
                </a:solidFill>
              </a:rPr>
              <a:t> «Путешествие по городу»</a:t>
            </a:r>
          </a:p>
          <a:p>
            <a:r>
              <a:rPr lang="ru-RU" sz="1300" dirty="0"/>
              <a:t>Цель</a:t>
            </a:r>
            <a:r>
              <a:rPr lang="ru-RU" sz="1300" b="1" dirty="0"/>
              <a:t> </a:t>
            </a:r>
            <a:r>
              <a:rPr lang="ru-RU" sz="1300" dirty="0"/>
              <a:t>: </a:t>
            </a:r>
            <a:r>
              <a:rPr lang="ru-RU" sz="1300" dirty="0" smtClean="0"/>
              <a:t>развивать психические процессы. </a:t>
            </a:r>
            <a:endParaRPr lang="ru-RU" sz="1300" dirty="0"/>
          </a:p>
          <a:p>
            <a:r>
              <a:rPr lang="ru-RU" sz="1300" dirty="0"/>
              <a:t>Задачи:</a:t>
            </a:r>
            <a:r>
              <a:rPr lang="ru-RU" sz="1300" b="1" dirty="0"/>
              <a:t> </a:t>
            </a:r>
            <a:r>
              <a:rPr lang="ru-RU" sz="1300" dirty="0"/>
              <a:t>совершенствовать на практике навыки, необходимые для успешного обучения в школе (произвольность поведения, умения действовать по правилам);</a:t>
            </a:r>
          </a:p>
          <a:p>
            <a:r>
              <a:rPr lang="ru-RU" sz="1300" dirty="0"/>
              <a:t>развивать личностные качества честность и справедливость;</a:t>
            </a:r>
          </a:p>
          <a:p>
            <a:r>
              <a:rPr lang="ru-RU" sz="1300" dirty="0"/>
              <a:t>развивать познавательную сферу: память, словесно-логическое и образное мышление, внимание, воображение;</a:t>
            </a:r>
          </a:p>
          <a:p>
            <a:r>
              <a:rPr lang="ru-RU" sz="1300" dirty="0"/>
              <a:t>тренировать мелкую моторику рук.</a:t>
            </a:r>
          </a:p>
          <a:p>
            <a:endParaRPr lang="ru-RU" sz="1300" dirty="0"/>
          </a:p>
          <a:p>
            <a:r>
              <a:rPr lang="ru-RU" sz="1300" b="1" i="1" dirty="0" smtClean="0">
                <a:solidFill>
                  <a:srgbClr val="FF0000"/>
                </a:solidFill>
              </a:rPr>
              <a:t>Лабиринты</a:t>
            </a:r>
          </a:p>
          <a:p>
            <a:r>
              <a:rPr lang="ru-RU" sz="1300" dirty="0" smtClean="0"/>
              <a:t>Цель: закреплять умение  </a:t>
            </a:r>
            <a:r>
              <a:rPr lang="ru-RU" sz="1300" dirty="0"/>
              <a:t>детей передвигаться в соответствии с заданным направлением «направо», «налево», «вперёд», «назад»; развивать </a:t>
            </a:r>
            <a:r>
              <a:rPr lang="ru-RU" sz="1300" dirty="0" smtClean="0"/>
              <a:t>внимание.</a:t>
            </a:r>
            <a:endParaRPr lang="ru-RU" sz="1300" dirty="0"/>
          </a:p>
          <a:p>
            <a:endParaRPr lang="ru-RU" sz="1300" dirty="0"/>
          </a:p>
          <a:p>
            <a:r>
              <a:rPr lang="ru-RU" sz="1300" b="1" i="1" dirty="0" smtClean="0">
                <a:solidFill>
                  <a:srgbClr val="FF0000"/>
                </a:solidFill>
              </a:rPr>
              <a:t>Раскраски</a:t>
            </a:r>
          </a:p>
          <a:p>
            <a:r>
              <a:rPr lang="ru-RU" sz="1300" dirty="0" smtClean="0"/>
              <a:t>Цель: расширять познания </a:t>
            </a:r>
            <a:r>
              <a:rPr lang="ru-RU" sz="1300" dirty="0"/>
              <a:t>об окружающем мире, </a:t>
            </a:r>
            <a:r>
              <a:rPr lang="ru-RU" sz="1300" dirty="0" smtClean="0"/>
              <a:t>совершенствовать технику </a:t>
            </a:r>
            <a:r>
              <a:rPr lang="ru-RU" sz="1300" dirty="0"/>
              <a:t>аккуратной </a:t>
            </a:r>
            <a:r>
              <a:rPr lang="ru-RU" sz="1300" dirty="0" smtClean="0"/>
              <a:t>штриховки.</a:t>
            </a:r>
            <a:r>
              <a:rPr lang="ru-RU" sz="1300" dirty="0"/>
              <a:t> развить цветоощущение, потренироваться в реализации тонких моторных навыков,</a:t>
            </a:r>
            <a:r>
              <a:rPr lang="ru-RU" sz="1300" dirty="0" smtClean="0"/>
              <a:t> </a:t>
            </a:r>
            <a:r>
              <a:rPr lang="ru-RU" dirty="0"/>
              <a:t> 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1121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родные люди\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" t="8189" r="5860" b="3810"/>
          <a:stretch/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001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родные люди\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3"/>
          <a:stretch/>
        </p:blipFill>
        <p:spPr bwMode="auto">
          <a:xfrm rot="5400000">
            <a:off x="1143000" y="-1143001"/>
            <a:ext cx="6858000" cy="914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441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родные люди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039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родные люди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955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C:\Users\User\Desktop\родные люди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4188" y="-1141810"/>
            <a:ext cx="6858002" cy="914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64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родные люди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3000" y="-1143000"/>
            <a:ext cx="6858001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147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esktop\родные люди\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" t="4858" r="1821" b="288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044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6157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</TotalTime>
  <Words>116</Words>
  <Application>Microsoft Office PowerPoint</Application>
  <PresentationFormat>Экран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59</cp:revision>
  <cp:lastPrinted>2017-12-29T02:37:18Z</cp:lastPrinted>
  <dcterms:created xsi:type="dcterms:W3CDTF">2017-06-30T17:22:14Z</dcterms:created>
  <dcterms:modified xsi:type="dcterms:W3CDTF">2018-01-18T13:14:47Z</dcterms:modified>
</cp:coreProperties>
</file>